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794F5-B497-43C6-B543-9D672C6B8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B540FD-9A5A-4097-B9AD-0C83E313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27E4CB-660B-4A51-8F35-54C011BA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BB062-78BD-44AF-A42A-ABC7BB8F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949AAA-3291-4C5D-B7F9-80E2C035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B8D10-E7E1-40C1-A38D-9D471F09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CD3469-AB60-4A95-89D7-CB1BB7E9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280CBB-7BEF-4E7F-941E-DD34CD6B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3C37A4-27B8-400E-98A7-1EFF9FE4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345C20-D02E-4A5B-9135-626E6CE1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23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B78120-320B-4717-93D3-0FD238285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65E6CE-82EE-42E8-B980-93C4164CC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E2CF8-F83B-4668-94F9-568FBA9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59C456-4C34-4D95-8CD6-1CA3D5F8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EDBE74-4914-468D-8EA0-D1E590B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35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C62DB-EC9C-464F-9955-E3DAE5D6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39CD6A-0088-4C7B-8997-58E4511DE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FA9993-EADA-4969-B95F-848CCF52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EF26BC-52DD-4D59-95EE-10CB706B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38247D-73D6-45B3-88CA-B27F1E5B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5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6C295-6892-4ED2-AC64-3CD589B8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9FAFA6-CF07-4388-909C-3DCE6E18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203B4-99F7-4DB9-B164-AE0DED91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2EB84-CA77-49A2-B738-82F051C9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72611A-1918-4769-A8EA-E2FD3847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CFFE4-0418-4071-A09C-FA147353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D5B0FB-ED7C-4FC8-9C4A-DBDFB2BE2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E51657-7814-418E-81CA-37DCB1236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B732CB-444C-48B7-9A80-19FB3AC9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4989A-491F-4845-BB75-5791E665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669CAB-318B-488F-939F-69918A07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3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E0188-F792-4867-8283-8EFF9D9C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0F8A8E-D687-47B3-95B7-0D9E7DBB9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52BC76-BEEF-4324-881B-9D8D3F553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AA7C10-0373-4544-B1A3-98AFCDDAC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F9704C-C732-4DC5-B01E-7AFA32CC7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DF91685-4AFC-4B2F-BD65-7D626CA0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D841BB-2951-4244-9F5D-C304842C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D6A924-2E4F-4C55-9D84-6D0E5927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2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AD213-129C-4928-8E31-0D0C677E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6244BE-9273-46B3-8775-AB95221B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D332FB-FFE7-49D9-8385-74CA6A27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D9B5EE-D51E-4BD2-90BD-78C29EC3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91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42852A-E44E-4C3C-A480-72540B1F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A82074-948D-4251-A9FE-E764E54D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8DA762-1A8E-476A-9974-BDBE29C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71B09-321E-4B5B-B5A3-9B8F313D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D4F257-FDD2-488D-8E63-5A4973AD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80FAC4-5A95-4955-896C-411E3A023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7E9B0C-C22F-46D4-AA13-2E8CB87F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80F59C-B276-4C86-AD6B-738B5DA0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C9E04C-B1B0-450B-9EBC-85E7D4B1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7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CC3DD-F1A0-4B7B-8368-2D7D6A34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94F137-F509-4020-87B6-383F66327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B30847-2CC6-41B7-80D7-D67A48AF7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8B793C-2B79-453E-B454-8FAD1410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873703-44BF-484F-ACE9-92BA363F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B9DBE2-D2AE-4E7B-B75D-0E43DDCD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19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9F1EAC-8603-4273-85CE-E5D334CF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39F103-DE00-4FBA-8CD1-A4B9632F2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A5D96-6431-4D1B-A4AD-ECE97444E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377F-8F4F-4555-8612-8EC2DA46484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07CDA-1C92-4B7B-867D-B73250D0C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1D06E1-8666-4485-A71E-8DBB553B9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3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194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6600" dirty="0"/>
              <a:t>0. Klasse, Vorschulklasse, Schulkindergarten ??? Was ist die GFK?</a:t>
            </a:r>
          </a:p>
        </p:txBody>
      </p:sp>
      <p:sp>
        <p:nvSpPr>
          <p:cNvPr id="7171" name="Titel 1"/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/>
              <a:t>Grundschulförderklasse an der GS Kirchzarten</a:t>
            </a:r>
            <a:br>
              <a:rPr lang="de-DE" dirty="0"/>
            </a:br>
            <a:r>
              <a:rPr lang="de-DE" sz="2000" dirty="0"/>
              <a:t>www.grundschule-kirchzarten.de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8A0EB-E616-47D0-B33E-BB33EF93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200" b="1" dirty="0"/>
              <a:t>Rechtlicher Rahmen / Wer kann sich anmelden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EE259F-7EE7-4E96-BAA4-5533CC34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de-DE" dirty="0"/>
              <a:t>Die Grundschulförderklasse ist ein Angebot für schulpflichtige Kinder (nicht für sog. Kann-Kinder)</a:t>
            </a:r>
          </a:p>
          <a:p>
            <a:r>
              <a:rPr lang="de-DE" dirty="0"/>
              <a:t>Die GFK ist leider kein Angebot für Kinder mit sonderpädagogischem Bildungsanspruch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D070AD-BC09-442E-9616-B97ADAC0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61" y="3488634"/>
            <a:ext cx="4359967" cy="32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8BBE55-12C0-4F7A-B6FB-3F4DD0DE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1156447"/>
          </a:xfrm>
        </p:spPr>
        <p:txBody>
          <a:bodyPr/>
          <a:lstStyle/>
          <a:p>
            <a:pPr algn="ctr"/>
            <a:r>
              <a:rPr lang="de-DE" b="1" dirty="0"/>
              <a:t>Was kann die GFK leisten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E278C6A-EC90-4588-BB71-17B2A06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152938"/>
            <a:ext cx="11767930" cy="5705061"/>
          </a:xfrm>
        </p:spPr>
        <p:txBody>
          <a:bodyPr>
            <a:normAutofit fontScale="92500"/>
          </a:bodyPr>
          <a:lstStyle/>
          <a:p>
            <a:r>
              <a:rPr lang="de-DE" dirty="0"/>
              <a:t>Die GFK gibt Kindern ein zusätzliches Jahr, um den Sprung vom Kindergarten auf die Schule gut zu schaffen.</a:t>
            </a:r>
          </a:p>
          <a:p>
            <a:r>
              <a:rPr lang="de-DE" dirty="0"/>
              <a:t>Die GFK unterscheidet sich deutlich vom Kindergarten (u.a. Arbeitsweise, homogene Altersstruktur) ist aber auch noch nicht wie die 1. Klasse - sondern bereitet auf diese gezielt vor.</a:t>
            </a:r>
          </a:p>
          <a:p>
            <a:r>
              <a:rPr lang="de-DE" dirty="0"/>
              <a:t>Kinder mit Nachholbedarf in einzelnen Bereichen können an diesen „Defiziten“ gezielt arbeiten.</a:t>
            </a:r>
          </a:p>
          <a:p>
            <a:r>
              <a:rPr lang="de-DE" dirty="0"/>
              <a:t>Für jedes Kind wird ein individueller Förderplan erstellt.</a:t>
            </a:r>
          </a:p>
          <a:p>
            <a:r>
              <a:rPr lang="de-DE" dirty="0"/>
              <a:t>Bei den Kindern wird durch ganz abwechslungsreiche Methoden und ohne Leistungsdruck Lust auf Schule und Lernen geweckt.</a:t>
            </a:r>
          </a:p>
          <a:p>
            <a:r>
              <a:rPr lang="de-DE" dirty="0"/>
              <a:t>Wunderschöner Klassenraum, Mitnutzung aller Schulräume (Halle, Bibliothek u.a.)</a:t>
            </a:r>
          </a:p>
          <a:p>
            <a:r>
              <a:rPr lang="de-DE" dirty="0"/>
              <a:t>Kernzeitbetreuung bis um 14:00 Uhr</a:t>
            </a:r>
          </a:p>
          <a:p>
            <a:r>
              <a:rPr lang="de-DE" dirty="0"/>
              <a:t>Enge Zusammenarbeit mit der Frühförderstelle </a:t>
            </a:r>
            <a:r>
              <a:rPr lang="de-DE" dirty="0" err="1"/>
              <a:t>Dreisamtal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6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3ABEFB-03E0-4F35-A81F-E582F6C0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GFK – Kinder…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1C3FE0A-580E-4521-B46B-E24BC69A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1690687"/>
            <a:ext cx="11295529" cy="4802187"/>
          </a:xfrm>
        </p:spPr>
        <p:txBody>
          <a:bodyPr/>
          <a:lstStyle/>
          <a:p>
            <a:r>
              <a:rPr lang="de-DE" dirty="0"/>
              <a:t>…haben häufig im Sommer Geburtstag</a:t>
            </a:r>
          </a:p>
          <a:p>
            <a:r>
              <a:rPr lang="de-DE" dirty="0"/>
              <a:t>…sind oft sehr verspielt.</a:t>
            </a:r>
          </a:p>
          <a:p>
            <a:r>
              <a:rPr lang="de-DE" dirty="0"/>
              <a:t>…haben einen kleinen Nachholbedarf in einzelnen Bereichen und sind ansonsten altersgerecht entwickelt.</a:t>
            </a:r>
          </a:p>
          <a:p>
            <a:pPr marL="0" indent="0">
              <a:buNone/>
            </a:pPr>
            <a:r>
              <a:rPr lang="de-DE" dirty="0"/>
              <a:t>Bsp. für typische Entwicklungsfelder: Konzentrationsfähigkeit, sprachliche Ausdrucksfähigkeit, Feinmotorik, Verhalten in der Gruppe (von ganz schüchtern bis besonders extrovertiert), Umgang mit Misserfolg, Selbstbewusstsein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2E49-5C7E-4CFB-AFB9-C43075B5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5"/>
            <a:ext cx="10515600" cy="993913"/>
          </a:xfrm>
        </p:spPr>
        <p:txBody>
          <a:bodyPr/>
          <a:lstStyle/>
          <a:p>
            <a:pPr algn="ctr"/>
            <a:r>
              <a:rPr lang="de-DE" b="1" dirty="0"/>
              <a:t>Ein Tag in der GFK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E1B179-717C-4F0E-AC90-AD1F62D2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086678"/>
            <a:ext cx="11542644" cy="5234609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Ankommenszeit</a:t>
            </a:r>
            <a:r>
              <a:rPr lang="de-DE" dirty="0"/>
              <a:t> 07:50 Uhr bis 08:40 Uhr freies Spiel im Klassenzimmer und Einzelförderung</a:t>
            </a:r>
          </a:p>
          <a:p>
            <a:r>
              <a:rPr lang="de-DE" dirty="0"/>
              <a:t>ca. 08:40 Täglicher Morgenkreis (Schwerpunkte: Sprachförderung, Konzentration, Sozialverhalten)</a:t>
            </a:r>
          </a:p>
          <a:p>
            <a:r>
              <a:rPr lang="de-DE" dirty="0"/>
              <a:t>ca. 09:15 erste Bewegungspause auf dem Hof, im Anschluss gemeinsames Vesper und Vorlesen (mit Rückfragen – Übungen zum Textverständnis)</a:t>
            </a:r>
          </a:p>
          <a:p>
            <a:r>
              <a:rPr lang="de-DE" dirty="0"/>
              <a:t>ca. 09:45 Arbeit mit Arbeitsheften und Materialien (Buchstaben und Zahlen), an einzelnen Tagen alternativ Sportstunde, Musikstunde</a:t>
            </a:r>
          </a:p>
          <a:p>
            <a:r>
              <a:rPr lang="de-DE" dirty="0"/>
              <a:t>ca. 10:30 Uhr Freispiel an verschiedenen Stationen im Klassenraum (Bauteppich, Tischspiele, freies Mal- und Bastelangebot)</a:t>
            </a:r>
          </a:p>
          <a:p>
            <a:r>
              <a:rPr lang="de-DE" dirty="0"/>
              <a:t>ca. 11:15 Uhr Freie Spiele auf dem Hof mit verschiedenen Angeboten (Schwerpunkt: Motorische Fähigkeiten, Körpergefühl, Sozialverhalten)</a:t>
            </a:r>
          </a:p>
          <a:p>
            <a:r>
              <a:rPr lang="de-DE" dirty="0"/>
              <a:t>ca. 12:00 Uhr Fahrdienste holen die Kinder ab, um 12:15 Uhr startet optional die Kernzeitbetreuung bis maximal um 14:00 Uhr (längere Betreuung ist nicht möglich).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5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18DA6-8C95-47FE-AF65-DC3E530F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9498"/>
          </a:xfrm>
        </p:spPr>
        <p:txBody>
          <a:bodyPr/>
          <a:lstStyle/>
          <a:p>
            <a:pPr algn="ctr"/>
            <a:r>
              <a:rPr lang="de-DE" b="1" dirty="0"/>
              <a:t>Impressionen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6042563-5DDC-42C8-88AA-DBEBBBD1F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1" y="1432581"/>
            <a:ext cx="3449799" cy="258734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CC51A4-0E2A-46E9-B74C-9628A2E3C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57" y="1423848"/>
            <a:ext cx="1927414" cy="25698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1E2BEF-EA36-460F-9619-E682823D2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9" y="1436947"/>
            <a:ext cx="1927413" cy="25698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323C6E-A0BE-4AB9-B2CA-3A4449AF3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85" y="1458778"/>
            <a:ext cx="3426511" cy="256988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25D8BB1-3875-4678-BFF2-C56BFC890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0" y="4114278"/>
            <a:ext cx="3449799" cy="25873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C918A5-0A21-4822-9F26-196D2255F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84" y="4114280"/>
            <a:ext cx="3426511" cy="25698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6FB748-C9E1-4C0B-A61D-4BE713EA5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114278"/>
            <a:ext cx="1927414" cy="25698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5B25BF-18C6-412C-BC44-986C7FE1B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57" y="4114280"/>
            <a:ext cx="1927412" cy="25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Breitbild</PresentationFormat>
  <Paragraphs>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Grundschulförderklasse an der GS Kirchzarten www.grundschule-kirchzarten.de</vt:lpstr>
      <vt:lpstr>Rechtlicher Rahmen / Wer kann sich anmelden</vt:lpstr>
      <vt:lpstr>Was kann die GFK leisten</vt:lpstr>
      <vt:lpstr>GFK – Kinder…</vt:lpstr>
      <vt:lpstr>Ein Tag in der GFK</vt:lpstr>
      <vt:lpstr>Impressionen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Grundschule Kirchzarten www.grundschule-kirchzarten.de</dc:title>
  <dc:creator>Florian Gräßlin</dc:creator>
  <cp:lastModifiedBy>Schulleitung</cp:lastModifiedBy>
  <cp:revision>30</cp:revision>
  <dcterms:created xsi:type="dcterms:W3CDTF">2020-11-25T16:04:43Z</dcterms:created>
  <dcterms:modified xsi:type="dcterms:W3CDTF">2022-12-07T09:43:40Z</dcterms:modified>
</cp:coreProperties>
</file>